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9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sv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7B991-D646-4CA0-94AC-1190D6CFBF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06D01-3EB5-4E13-92A7-B5B5967732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34E8B-D17C-4701-A2FB-390FAAD8E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D3DD7-3447-4516-8838-70F508B3D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C0626-67E7-46A6-93DD-5A1224DFB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6074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1EE09-2254-4B88-9CCB-DAEA6F206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A44A8B-98FD-4402-A08E-BB9D0EE43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30E47-6DF1-4C1A-95DF-F0DAD882F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88DF5-7691-4A30-9F5A-47AF5094E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87C88-C098-4939-9730-D84AECCDC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0222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B92807-3A62-418D-9A12-022255315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85EB99-AEB8-4539-A3FE-6E5DD46C3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37104-4AC3-40A7-A1E4-2ACA98057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22E9B-58B1-4C52-89EA-C779C3D60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DCCE41-BDC6-47F6-AB3A-1AF7633D0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2624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954F9-ACE2-4F1A-B87E-4B1C4D9C2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9B226-91F7-444D-A0E4-6E4C3D0DA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7957F-8F0E-4C8E-9279-0F12C4290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DF91B-4634-4D44-8E7C-6713D2184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E3314-9C4B-4ABE-AF09-0200CEE03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5162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FB036-8827-4EC7-ADB0-79EF29C97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8F24A-D773-4DDA-926B-0EFC8B363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CC019-C252-4C1A-B5C5-B58FCA87F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C9D18-D746-4B37-9D05-F33854818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68A6F-510E-47E8-8EC0-8ABD62DF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9592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524-12B7-4769-A701-3095C8D9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11A9A-F983-4857-BB71-C8FF6D1FE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F617BA-611D-4554-8A83-A25CB3F6E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0983D-7849-4DB3-BD4A-FE992D0E3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4DE24-1739-4899-A443-6D50CEDD2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23B7D-AB6B-4C30-ABB2-867C63533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55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ECB06-4116-44F9-B2CB-C957BC2A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54BE1-7B0E-4F53-9942-F4DF10FF16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B62AF-67DE-44CA-B1DF-834EAC25FC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40A174-2690-4E82-A7B6-7BFB9536B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897B70-12C1-46B7-A407-03E656EAAA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C579C6-DD0F-448C-8558-3FBD7A83E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68937-FA98-414E-928C-29CE65EA6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23F957-7957-456A-ABA3-57A1B73F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7590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1448A-568D-4320-B453-2F0F26AEB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C9484E-177F-4991-862E-D540A8F97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273243-9910-4C9A-9A2B-81E19A03B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2E6C2B-59E7-425F-80EE-6012344C5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6109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4F05FD-2AAB-4013-AD10-DF43C794B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F38F1C-BB26-451B-B41E-5CE3ECE44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AE9D77-F9EE-4416-AD3F-55BF432E7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2228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BE2AA-8BBD-4A43-B928-95F1B33F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BE9D4-99D6-4073-809A-7B7E1B839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B9F9C6-848C-44FD-B6D0-42AFA1FF8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22E548-4C5B-402B-8C2A-7FEE84A3F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8DC57-5EFD-46B4-B73F-CBCF63DBE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A0173-AF10-4829-BEAE-114805EF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1426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43280-987B-4B6C-AFD0-A4A544259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4E67C1-4E13-4020-8C9D-6764B318B3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DDEBA-F289-4D63-9E94-B37EFE0ED3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DACFA-B611-40FC-8340-AFD9E10FB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5ED65-C131-4DA9-ACDC-7F575D49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F98AAA-1900-4651-8BBD-A5BF68EDD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5322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6120B7-3749-4BBE-A0E4-568E735C9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92317-1327-46DC-B469-3D0CB79227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BE27E-0105-43D4-A5C2-FC26AB5737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0BA07-D566-4068-8E3C-F205A0A1A85D}" type="datetimeFigureOut">
              <a:rPr lang="en-AU" smtClean="0"/>
              <a:t>17/01/2023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E9D34-7E7B-4624-A5D2-C01BBF59F2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23B37-AC74-4BFF-A682-E2E3B090DA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50717-5539-4AB8-ABA0-9321E44621A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8288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vn02063007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1EEA32E-63F4-4043-87E5-D398E8737BAF}"/>
              </a:ext>
            </a:extLst>
          </p:cNvPr>
          <p:cNvSpPr/>
          <p:nvPr/>
        </p:nvSpPr>
        <p:spPr>
          <a:xfrm>
            <a:off x="75304" y="1200973"/>
            <a:ext cx="2677625" cy="926431"/>
          </a:xfrm>
          <a:prstGeom prst="roundRect">
            <a:avLst>
              <a:gd name="adj" fmla="val 61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Southern Ports Datafile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Use ESPERANCE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Filter and Clean in </a:t>
            </a:r>
            <a:r>
              <a:rPr lang="en-US" sz="1400" dirty="0" err="1"/>
              <a:t>Jupyter</a:t>
            </a:r>
            <a:endParaRPr lang="en-AU" sz="1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67C22E9-3DA7-4959-A181-516DADF05AAE}"/>
              </a:ext>
            </a:extLst>
          </p:cNvPr>
          <p:cNvSpPr/>
          <p:nvPr/>
        </p:nvSpPr>
        <p:spPr>
          <a:xfrm>
            <a:off x="3255597" y="2508014"/>
            <a:ext cx="1930596" cy="1490265"/>
          </a:xfrm>
          <a:prstGeom prst="roundRect">
            <a:avLst>
              <a:gd name="adj" fmla="val 8181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/>
              <a:t>HTML – INDEX</a:t>
            </a: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App.js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/>
              <a:t>CSV Read in, Clean</a:t>
            </a: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CSV - JSON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FFB5228-81D6-4987-B2F9-1CF052BE86AD}"/>
              </a:ext>
            </a:extLst>
          </p:cNvPr>
          <p:cNvSpPr/>
          <p:nvPr/>
        </p:nvSpPr>
        <p:spPr>
          <a:xfrm>
            <a:off x="5759309" y="2505903"/>
            <a:ext cx="1897802" cy="1494488"/>
          </a:xfrm>
          <a:prstGeom prst="roundRect">
            <a:avLst>
              <a:gd name="adj" fmla="val 40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LEAFLET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CSV Manipulations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OVERLAY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MARKERS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Marker data setup</a:t>
            </a:r>
            <a:endParaRPr lang="en-AU" sz="14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4E49BE1-C738-4EE8-90FC-78B2D3B9A9F2}"/>
              </a:ext>
            </a:extLst>
          </p:cNvPr>
          <p:cNvSpPr/>
          <p:nvPr/>
        </p:nvSpPr>
        <p:spPr>
          <a:xfrm>
            <a:off x="8385243" y="2127404"/>
            <a:ext cx="3073170" cy="2236633"/>
          </a:xfrm>
          <a:prstGeom prst="roundRect">
            <a:avLst>
              <a:gd name="adj" fmla="val 5794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C9BBBC4-ACC4-47A1-95C7-252BD819DBF3}"/>
              </a:ext>
            </a:extLst>
          </p:cNvPr>
          <p:cNvSpPr/>
          <p:nvPr/>
        </p:nvSpPr>
        <p:spPr>
          <a:xfrm>
            <a:off x="75304" y="2505903"/>
            <a:ext cx="2676306" cy="1490265"/>
          </a:xfrm>
          <a:prstGeom prst="roundRect">
            <a:avLst>
              <a:gd name="adj" fmla="val 8834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Relation Ship diagram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Clean and load to SQL version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Select Tob 10 assets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BARCHART to WEB page 2</a:t>
            </a:r>
            <a:endParaRPr lang="en-AU" sz="140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0769CF9-A90C-4012-A19A-0E9B604992EF}"/>
              </a:ext>
            </a:extLst>
          </p:cNvPr>
          <p:cNvSpPr/>
          <p:nvPr/>
        </p:nvSpPr>
        <p:spPr>
          <a:xfrm>
            <a:off x="75304" y="4491403"/>
            <a:ext cx="2676306" cy="926431"/>
          </a:xfrm>
          <a:prstGeom prst="roundRect">
            <a:avLst>
              <a:gd name="adj" fmla="val 61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LOAD and READ SQL link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Connect Link to HTML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/>
              <a:t>Upload to WEB Page 3</a:t>
            </a:r>
            <a:endParaRPr lang="en-AU" sz="1400" dirty="0"/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E7E2AF9C-CFCD-4A36-BDD1-8932F23590BF}"/>
              </a:ext>
            </a:extLst>
          </p:cNvPr>
          <p:cNvCxnSpPr>
            <a:cxnSpLocks/>
            <a:stCxn id="4" idx="3"/>
            <a:endCxn id="7" idx="0"/>
          </p:cNvCxnSpPr>
          <p:nvPr/>
        </p:nvCxnSpPr>
        <p:spPr>
          <a:xfrm>
            <a:off x="2752929" y="1664189"/>
            <a:ext cx="1467966" cy="8438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054B36E1-0168-414C-A878-FF89B4E570C4}"/>
              </a:ext>
            </a:extLst>
          </p:cNvPr>
          <p:cNvCxnSpPr>
            <a:cxnSpLocks/>
            <a:stCxn id="18" idx="3"/>
            <a:endCxn id="7" idx="2"/>
          </p:cNvCxnSpPr>
          <p:nvPr/>
        </p:nvCxnSpPr>
        <p:spPr>
          <a:xfrm flipV="1">
            <a:off x="2751610" y="3998279"/>
            <a:ext cx="1469285" cy="9563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83F22A1B-B510-4500-9B9A-0BEFE71CC61C}"/>
              </a:ext>
            </a:extLst>
          </p:cNvPr>
          <p:cNvCxnSpPr>
            <a:cxnSpLocks/>
            <a:stCxn id="18" idx="2"/>
            <a:endCxn id="9" idx="2"/>
          </p:cNvCxnSpPr>
          <p:nvPr/>
        </p:nvCxnSpPr>
        <p:spPr>
          <a:xfrm rot="5400000" flipH="1" flipV="1">
            <a:off x="5140743" y="636750"/>
            <a:ext cx="1053797" cy="8508371"/>
          </a:xfrm>
          <a:prstGeom prst="bentConnector3">
            <a:avLst>
              <a:gd name="adj1" fmla="val -2169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3B190E3-E498-4864-A476-4ACAA1370FC2}"/>
              </a:ext>
            </a:extLst>
          </p:cNvPr>
          <p:cNvCxnSpPr>
            <a:cxnSpLocks/>
            <a:stCxn id="17" idx="2"/>
            <a:endCxn id="18" idx="0"/>
          </p:cNvCxnSpPr>
          <p:nvPr/>
        </p:nvCxnSpPr>
        <p:spPr>
          <a:xfrm>
            <a:off x="1413457" y="3996168"/>
            <a:ext cx="0" cy="495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93B0C99-A103-4D73-865C-86206B0C2B72}"/>
              </a:ext>
            </a:extLst>
          </p:cNvPr>
          <p:cNvCxnSpPr>
            <a:cxnSpLocks/>
            <a:stCxn id="4" idx="2"/>
            <a:endCxn id="17" idx="0"/>
          </p:cNvCxnSpPr>
          <p:nvPr/>
        </p:nvCxnSpPr>
        <p:spPr>
          <a:xfrm flipH="1">
            <a:off x="1413457" y="2127404"/>
            <a:ext cx="660" cy="378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C74EF5F-51BF-406E-9020-32081DA3A178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5186193" y="3253147"/>
            <a:ext cx="5731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0BAEED0-F6F5-4987-BDF2-744A5F766117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7657111" y="3245721"/>
            <a:ext cx="728132" cy="7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8160CA0-734E-476F-903A-DE32FFA0253A}"/>
              </a:ext>
            </a:extLst>
          </p:cNvPr>
          <p:cNvGrpSpPr/>
          <p:nvPr/>
        </p:nvGrpSpPr>
        <p:grpSpPr>
          <a:xfrm>
            <a:off x="4761174" y="242014"/>
            <a:ext cx="914400" cy="1243971"/>
            <a:chOff x="4729033" y="279192"/>
            <a:chExt cx="914400" cy="1243971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603C326-FD9B-4E08-9973-D64618167D3C}"/>
                </a:ext>
              </a:extLst>
            </p:cNvPr>
            <p:cNvSpPr/>
            <p:nvPr/>
          </p:nvSpPr>
          <p:spPr>
            <a:xfrm>
              <a:off x="4729033" y="279192"/>
              <a:ext cx="914400" cy="124397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pic>
          <p:nvPicPr>
            <p:cNvPr id="60" name="Graphic 59" descr="Man with cane outline">
              <a:extLst>
                <a:ext uri="{FF2B5EF4-FFF2-40B4-BE49-F238E27FC236}">
                  <a16:creationId xmlns:a16="http://schemas.microsoft.com/office/drawing/2014/main" id="{070A6086-ACC7-437B-B170-DEAB7CCB4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729033" y="389105"/>
              <a:ext cx="914400" cy="914400"/>
            </a:xfrm>
            <a:prstGeom prst="rect">
              <a:avLst/>
            </a:prstGeom>
          </p:spPr>
        </p:pic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DE8660BA-2EBA-4A97-A5D1-E0A71A664983}"/>
              </a:ext>
            </a:extLst>
          </p:cNvPr>
          <p:cNvGrpSpPr/>
          <p:nvPr/>
        </p:nvGrpSpPr>
        <p:grpSpPr>
          <a:xfrm>
            <a:off x="6218328" y="323273"/>
            <a:ext cx="975884" cy="1243971"/>
            <a:chOff x="6218328" y="323273"/>
            <a:chExt cx="975884" cy="1243971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503F996-328E-498A-9426-3E62D32F2791}"/>
                </a:ext>
              </a:extLst>
            </p:cNvPr>
            <p:cNvSpPr/>
            <p:nvPr/>
          </p:nvSpPr>
          <p:spPr>
            <a:xfrm>
              <a:off x="6218328" y="323273"/>
              <a:ext cx="975884" cy="1243971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pic>
          <p:nvPicPr>
            <p:cNvPr id="62" name="Graphic 61" descr="Hero Male outline">
              <a:extLst>
                <a:ext uri="{FF2B5EF4-FFF2-40B4-BE49-F238E27FC236}">
                  <a16:creationId xmlns:a16="http://schemas.microsoft.com/office/drawing/2014/main" id="{EA3ABCED-C4B0-4010-BBCC-5EA0E122A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45311" y="501558"/>
              <a:ext cx="914400" cy="914400"/>
            </a:xfrm>
            <a:prstGeom prst="rect">
              <a:avLst/>
            </a:prstGeom>
          </p:spPr>
        </p:pic>
      </p:grpSp>
      <p:sp>
        <p:nvSpPr>
          <p:cNvPr id="66" name="Thought Bubble: Cloud 65">
            <a:extLst>
              <a:ext uri="{FF2B5EF4-FFF2-40B4-BE49-F238E27FC236}">
                <a16:creationId xmlns:a16="http://schemas.microsoft.com/office/drawing/2014/main" id="{A7E65113-1524-4BAE-A604-34616558095A}"/>
              </a:ext>
            </a:extLst>
          </p:cNvPr>
          <p:cNvSpPr/>
          <p:nvPr/>
        </p:nvSpPr>
        <p:spPr>
          <a:xfrm>
            <a:off x="2227635" y="20400"/>
            <a:ext cx="1845316" cy="971598"/>
          </a:xfrm>
          <a:prstGeom prst="cloudCallout">
            <a:avLst>
              <a:gd name="adj1" fmla="val 44266"/>
              <a:gd name="adj2" fmla="val 198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Week13,Project 2,Week14,Week 15</a:t>
            </a:r>
            <a:endParaRPr lang="en-AU" sz="1100" dirty="0"/>
          </a:p>
        </p:txBody>
      </p:sp>
      <p:sp>
        <p:nvSpPr>
          <p:cNvPr id="67" name="Thought Bubble: Cloud 66">
            <a:extLst>
              <a:ext uri="{FF2B5EF4-FFF2-40B4-BE49-F238E27FC236}">
                <a16:creationId xmlns:a16="http://schemas.microsoft.com/office/drawing/2014/main" id="{C7282B28-FD72-46E9-93BA-A590A6FA3B45}"/>
              </a:ext>
            </a:extLst>
          </p:cNvPr>
          <p:cNvSpPr/>
          <p:nvPr/>
        </p:nvSpPr>
        <p:spPr>
          <a:xfrm>
            <a:off x="5169243" y="4100254"/>
            <a:ext cx="1845316" cy="593098"/>
          </a:xfrm>
          <a:prstGeom prst="cloudCallout">
            <a:avLst>
              <a:gd name="adj1" fmla="val 10528"/>
              <a:gd name="adj2" fmla="val -894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Week15</a:t>
            </a:r>
            <a:endParaRPr lang="en-AU" sz="1100" dirty="0"/>
          </a:p>
        </p:txBody>
      </p:sp>
      <p:sp>
        <p:nvSpPr>
          <p:cNvPr id="68" name="Thought Bubble: Cloud 67">
            <a:extLst>
              <a:ext uri="{FF2B5EF4-FFF2-40B4-BE49-F238E27FC236}">
                <a16:creationId xmlns:a16="http://schemas.microsoft.com/office/drawing/2014/main" id="{67105CDD-B8FD-404B-A897-54ED43C70A29}"/>
              </a:ext>
            </a:extLst>
          </p:cNvPr>
          <p:cNvSpPr/>
          <p:nvPr/>
        </p:nvSpPr>
        <p:spPr>
          <a:xfrm>
            <a:off x="1635751" y="5851786"/>
            <a:ext cx="1845316" cy="593098"/>
          </a:xfrm>
          <a:prstGeom prst="cloudCallout">
            <a:avLst>
              <a:gd name="adj1" fmla="val -10204"/>
              <a:gd name="adj2" fmla="val -1610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Week8,9,19-0, Project2</a:t>
            </a:r>
            <a:endParaRPr lang="en-AU" sz="11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E8561E6-113E-4257-B9A0-8B50E69301BA}"/>
              </a:ext>
            </a:extLst>
          </p:cNvPr>
          <p:cNvSpPr txBox="1"/>
          <p:nvPr/>
        </p:nvSpPr>
        <p:spPr>
          <a:xfrm>
            <a:off x="6081196" y="46501"/>
            <a:ext cx="171067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800" b="0" i="0" dirty="0">
                <a:solidFill>
                  <a:srgbClr val="1D1C1D"/>
                </a:solidFill>
                <a:effectLst/>
                <a:latin typeface="Slack-Lato"/>
              </a:rPr>
              <a:t> </a:t>
            </a:r>
            <a:r>
              <a:rPr lang="en-AU" sz="800" b="0" i="0" u="none" strike="noStrike" dirty="0">
                <a:effectLst/>
                <a:latin typeface="Slack-Lato"/>
                <a:hlinkClick r:id="rId6"/>
              </a:rPr>
              <a:t>https://github.com/vn02063007</a:t>
            </a:r>
            <a:endParaRPr lang="en-AU" sz="8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641F141-2F48-4A49-8BB5-76ECB55255B7}"/>
              </a:ext>
            </a:extLst>
          </p:cNvPr>
          <p:cNvSpPr txBox="1"/>
          <p:nvPr/>
        </p:nvSpPr>
        <p:spPr>
          <a:xfrm>
            <a:off x="8193220" y="6384710"/>
            <a:ext cx="42335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100" dirty="0"/>
              <a:t>https://johanfromesperance.github.io/Project-3-DataVisualization/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426DCEB-5C2B-4DB6-8D99-EDC2EB785F94}"/>
              </a:ext>
            </a:extLst>
          </p:cNvPr>
          <p:cNvSpPr txBox="1"/>
          <p:nvPr/>
        </p:nvSpPr>
        <p:spPr>
          <a:xfrm>
            <a:off x="4194099" y="57061"/>
            <a:ext cx="189780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800" b="0" i="0">
                <a:solidFill>
                  <a:srgbClr val="1D1C1D"/>
                </a:solidFill>
                <a:effectLst/>
                <a:latin typeface="Slack-Lato"/>
              </a:defRPr>
            </a:lvl1pPr>
          </a:lstStyle>
          <a:p>
            <a:r>
              <a:rPr lang="en-AU" dirty="0"/>
              <a:t>https://github.com/JohanfromEsperance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5C45942-5733-42D9-ABA3-8A2F11B9631D}"/>
              </a:ext>
            </a:extLst>
          </p:cNvPr>
          <p:cNvSpPr txBox="1"/>
          <p:nvPr/>
        </p:nvSpPr>
        <p:spPr>
          <a:xfrm>
            <a:off x="4830618" y="1491404"/>
            <a:ext cx="82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Johan</a:t>
            </a:r>
            <a:endParaRPr lang="en-AU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15E6870-87DD-4C0D-B02D-1502941127B3}"/>
              </a:ext>
            </a:extLst>
          </p:cNvPr>
          <p:cNvSpPr txBox="1"/>
          <p:nvPr/>
        </p:nvSpPr>
        <p:spPr>
          <a:xfrm>
            <a:off x="6339025" y="1503091"/>
            <a:ext cx="827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Minh</a:t>
            </a:r>
            <a:endParaRPr lang="en-AU" dirty="0"/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3D0F14EE-B13F-4DA1-878A-5B63528E25B5}"/>
              </a:ext>
            </a:extLst>
          </p:cNvPr>
          <p:cNvCxnSpPr>
            <a:cxnSpLocks/>
            <a:stCxn id="17" idx="3"/>
            <a:endCxn id="7" idx="1"/>
          </p:cNvCxnSpPr>
          <p:nvPr/>
        </p:nvCxnSpPr>
        <p:spPr>
          <a:xfrm>
            <a:off x="2751610" y="3251036"/>
            <a:ext cx="503987" cy="21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D542EA6B-A4F8-4055-8BC0-E7E1911B22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2138" y="2222622"/>
            <a:ext cx="2671240" cy="2003431"/>
          </a:xfrm>
          <a:prstGeom prst="rect">
            <a:avLst/>
          </a:prstGeom>
        </p:spPr>
      </p:pic>
      <p:sp>
        <p:nvSpPr>
          <p:cNvPr id="53" name="Thought Bubble: Cloud 52">
            <a:extLst>
              <a:ext uri="{FF2B5EF4-FFF2-40B4-BE49-F238E27FC236}">
                <a16:creationId xmlns:a16="http://schemas.microsoft.com/office/drawing/2014/main" id="{7C9AD8D8-A790-446A-8C2E-FDA069EE3137}"/>
              </a:ext>
            </a:extLst>
          </p:cNvPr>
          <p:cNvSpPr/>
          <p:nvPr/>
        </p:nvSpPr>
        <p:spPr>
          <a:xfrm>
            <a:off x="9921828" y="1100917"/>
            <a:ext cx="1285103" cy="971598"/>
          </a:xfrm>
          <a:prstGeom prst="cloudCallout">
            <a:avLst>
              <a:gd name="adj1" fmla="val -35205"/>
              <a:gd name="adj2" fmla="val 159841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TOP 10 Asset List</a:t>
            </a:r>
            <a:endParaRPr lang="en-AU" sz="1100" dirty="0">
              <a:solidFill>
                <a:schemeClr val="tx1"/>
              </a:solidFill>
            </a:endParaRPr>
          </a:p>
        </p:txBody>
      </p:sp>
      <p:sp>
        <p:nvSpPr>
          <p:cNvPr id="54" name="Thought Bubble: Cloud 53">
            <a:extLst>
              <a:ext uri="{FF2B5EF4-FFF2-40B4-BE49-F238E27FC236}">
                <a16:creationId xmlns:a16="http://schemas.microsoft.com/office/drawing/2014/main" id="{D25F578B-FE76-46AB-A28E-C55214D1F6A7}"/>
              </a:ext>
            </a:extLst>
          </p:cNvPr>
          <p:cNvSpPr/>
          <p:nvPr/>
        </p:nvSpPr>
        <p:spPr>
          <a:xfrm>
            <a:off x="7815784" y="571608"/>
            <a:ext cx="1285103" cy="971598"/>
          </a:xfrm>
          <a:prstGeom prst="cloudCallout">
            <a:avLst>
              <a:gd name="adj1" fmla="val 58550"/>
              <a:gd name="adj2" fmla="val 186414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Base-map and one overlay</a:t>
            </a:r>
            <a:endParaRPr lang="en-AU" sz="1100" dirty="0">
              <a:solidFill>
                <a:schemeClr val="tx1"/>
              </a:solidFill>
            </a:endParaRPr>
          </a:p>
        </p:txBody>
      </p:sp>
      <p:sp>
        <p:nvSpPr>
          <p:cNvPr id="55" name="Thought Bubble: Cloud 54">
            <a:extLst>
              <a:ext uri="{FF2B5EF4-FFF2-40B4-BE49-F238E27FC236}">
                <a16:creationId xmlns:a16="http://schemas.microsoft.com/office/drawing/2014/main" id="{D022F02A-0F05-41C3-9A54-50F52EEB264E}"/>
              </a:ext>
            </a:extLst>
          </p:cNvPr>
          <p:cNvSpPr/>
          <p:nvPr/>
        </p:nvSpPr>
        <p:spPr>
          <a:xfrm>
            <a:off x="7742691" y="4543260"/>
            <a:ext cx="1285103" cy="971598"/>
          </a:xfrm>
          <a:prstGeom prst="cloudCallout">
            <a:avLst>
              <a:gd name="adj1" fmla="val 43651"/>
              <a:gd name="adj2" fmla="val -111403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LEGEND for condition data</a:t>
            </a:r>
            <a:endParaRPr lang="en-AU" sz="1100" dirty="0">
              <a:solidFill>
                <a:schemeClr val="tx1"/>
              </a:solidFill>
            </a:endParaRPr>
          </a:p>
        </p:txBody>
      </p:sp>
      <p:sp>
        <p:nvSpPr>
          <p:cNvPr id="56" name="Thought Bubble: Cloud 55">
            <a:extLst>
              <a:ext uri="{FF2B5EF4-FFF2-40B4-BE49-F238E27FC236}">
                <a16:creationId xmlns:a16="http://schemas.microsoft.com/office/drawing/2014/main" id="{3F99EE05-3A65-4733-8809-BFCF2B917E9C}"/>
              </a:ext>
            </a:extLst>
          </p:cNvPr>
          <p:cNvSpPr/>
          <p:nvPr/>
        </p:nvSpPr>
        <p:spPr>
          <a:xfrm>
            <a:off x="10309997" y="4565765"/>
            <a:ext cx="1547186" cy="1026798"/>
          </a:xfrm>
          <a:prstGeom prst="cloudCallout">
            <a:avLst>
              <a:gd name="adj1" fmla="val -22157"/>
              <a:gd name="adj2" fmla="val -116368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Upload SQL file to WEBPAGE</a:t>
            </a:r>
            <a:endParaRPr lang="en-AU" sz="1100" dirty="0">
              <a:solidFill>
                <a:schemeClr val="tx1"/>
              </a:solidFill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0825992-0D1C-4127-ADC0-147C4CEC5FCE}"/>
              </a:ext>
            </a:extLst>
          </p:cNvPr>
          <p:cNvSpPr txBox="1"/>
          <p:nvPr/>
        </p:nvSpPr>
        <p:spPr>
          <a:xfrm>
            <a:off x="11458413" y="2719483"/>
            <a:ext cx="8277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See next page</a:t>
            </a:r>
            <a:endParaRPr lang="en-AU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02007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EF5BF893-DC3F-4C6F-A524-2075B891E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321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124</Words>
  <Application>Microsoft Office PowerPoint</Application>
  <PresentationFormat>Widescreen</PresentationFormat>
  <Paragraphs>32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Slack-Lato</vt:lpstr>
      <vt:lpstr>Wingdings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Johannes Snyman</dc:creator>
  <cp:lastModifiedBy>Johannes Snyman</cp:lastModifiedBy>
  <cp:revision>4</cp:revision>
  <dcterms:created xsi:type="dcterms:W3CDTF">2023-01-16T04:47:43Z</dcterms:created>
  <dcterms:modified xsi:type="dcterms:W3CDTF">2023-01-17T01:38:50Z</dcterms:modified>
</cp:coreProperties>
</file>

<file path=docProps/thumbnail.jpeg>
</file>